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9753600" cx="13004800"/>
  <p:notesSz cx="13004800" cy="9753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9a150a530c_0_0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Google Shape;26;g39a150a530c_0_0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9a150a530c_0_24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39a150a530c_0_24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a150a530c_0_95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a150a530c_0_95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a150a530c_0_128:notes"/>
          <p:cNvSpPr/>
          <p:nvPr>
            <p:ph idx="2" type="sldImg"/>
          </p:nvPr>
        </p:nvSpPr>
        <p:spPr>
          <a:xfrm>
            <a:off x="2167900" y="731500"/>
            <a:ext cx="86703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a150a530c_0_128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4978" y="12"/>
            <a:ext cx="6499225" cy="9739630"/>
          </a:xfrm>
          <a:custGeom>
            <a:rect b="b" l="l" r="r" t="t"/>
            <a:pathLst>
              <a:path extrusionOk="0" h="9739630" w="6499225">
                <a:moveTo>
                  <a:pt x="0" y="9739566"/>
                </a:moveTo>
                <a:lnTo>
                  <a:pt x="6499225" y="9739566"/>
                </a:lnTo>
                <a:lnTo>
                  <a:pt x="6499225" y="0"/>
                </a:lnTo>
                <a:lnTo>
                  <a:pt x="0" y="0"/>
                </a:lnTo>
                <a:lnTo>
                  <a:pt x="0" y="9739566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4986" y="6117704"/>
            <a:ext cx="6499225" cy="0"/>
          </a:xfrm>
          <a:custGeom>
            <a:rect b="b" l="l" r="r" t="t"/>
            <a:pathLst>
              <a:path extrusionOk="0" h="120000" w="6499225">
                <a:moveTo>
                  <a:pt x="0" y="0"/>
                </a:moveTo>
                <a:lnTo>
                  <a:pt x="6499217" y="0"/>
                </a:lnTo>
              </a:path>
            </a:pathLst>
          </a:custGeom>
          <a:noFill/>
          <a:ln cap="flat" cmpd="sng" w="9525">
            <a:solidFill>
              <a:srgbClr val="1B211F">
                <a:alpha val="3333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6504203" y="12"/>
            <a:ext cx="6501130" cy="9753588"/>
          </a:xfrm>
          <a:custGeom>
            <a:rect b="b" l="l" r="r" t="t"/>
            <a:pathLst>
              <a:path extrusionOk="0" h="9739630" w="6501130">
                <a:moveTo>
                  <a:pt x="6500596" y="0"/>
                </a:moveTo>
                <a:lnTo>
                  <a:pt x="0" y="0"/>
                </a:lnTo>
                <a:lnTo>
                  <a:pt x="0" y="9739566"/>
                </a:lnTo>
                <a:lnTo>
                  <a:pt x="6500596" y="9739566"/>
                </a:lnTo>
                <a:lnTo>
                  <a:pt x="6500596" y="0"/>
                </a:lnTo>
                <a:close/>
              </a:path>
            </a:pathLst>
          </a:custGeom>
          <a:solidFill>
            <a:srgbClr val="C9A47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3004926" cy="9753600"/>
          </a:xfrm>
          <a:custGeom>
            <a:rect b="b" l="l" r="r" t="t"/>
            <a:pathLst>
              <a:path extrusionOk="0" h="9753600" w="12998450">
                <a:moveTo>
                  <a:pt x="12998323" y="0"/>
                </a:moveTo>
                <a:lnTo>
                  <a:pt x="0" y="0"/>
                </a:lnTo>
                <a:lnTo>
                  <a:pt x="0" y="9753600"/>
                </a:lnTo>
                <a:lnTo>
                  <a:pt x="12998323" y="9753600"/>
                </a:lnTo>
                <a:lnTo>
                  <a:pt x="12998323" y="0"/>
                </a:lnTo>
                <a:close/>
              </a:path>
            </a:pathLst>
          </a:custGeom>
          <a:solidFill>
            <a:srgbClr val="F0F0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type="ctrTitle"/>
          </p:nvPr>
        </p:nvSpPr>
        <p:spPr>
          <a:xfrm>
            <a:off x="443318" y="1411935"/>
            <a:ext cx="121182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0025" lIns="130025" spcFirstLastPara="1" rIns="130025" wrap="square" tIns="130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443307" y="5374340"/>
            <a:ext cx="12118200" cy="15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25" lIns="130025" spcFirstLastPara="1" rIns="130025" wrap="square" tIns="130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12049718" y="8842840"/>
            <a:ext cx="7803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spcFirstLastPara="1" rIns="130025" wrap="square" tIns="130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74624" y="83952"/>
            <a:ext cx="12196445" cy="1161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50" u="none" cap="none" strike="noStrike">
                <a:solidFill>
                  <a:srgbClr val="1B21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14.png"/><Relationship Id="rId10" Type="http://schemas.openxmlformats.org/officeDocument/2006/relationships/image" Target="../media/image24.png"/><Relationship Id="rId13" Type="http://schemas.openxmlformats.org/officeDocument/2006/relationships/image" Target="../media/image8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15" Type="http://schemas.openxmlformats.org/officeDocument/2006/relationships/image" Target="../media/image11.png"/><Relationship Id="rId14" Type="http://schemas.openxmlformats.org/officeDocument/2006/relationships/image" Target="../media/image13.png"/><Relationship Id="rId17" Type="http://schemas.openxmlformats.org/officeDocument/2006/relationships/image" Target="../media/image15.png"/><Relationship Id="rId16" Type="http://schemas.openxmlformats.org/officeDocument/2006/relationships/image" Target="../media/image20.png"/><Relationship Id="rId5" Type="http://schemas.openxmlformats.org/officeDocument/2006/relationships/image" Target="../media/image3.png"/><Relationship Id="rId19" Type="http://schemas.openxmlformats.org/officeDocument/2006/relationships/image" Target="../media/image9.png"/><Relationship Id="rId6" Type="http://schemas.openxmlformats.org/officeDocument/2006/relationships/hyperlink" Target="https://tegmade.com/portfolio/womenswear/" TargetMode="External"/><Relationship Id="rId18" Type="http://schemas.openxmlformats.org/officeDocument/2006/relationships/image" Target="../media/image7.png"/><Relationship Id="rId7" Type="http://schemas.openxmlformats.org/officeDocument/2006/relationships/image" Target="../media/image19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7.png"/><Relationship Id="rId13" Type="http://schemas.openxmlformats.org/officeDocument/2006/relationships/image" Target="../media/image34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28.png"/><Relationship Id="rId15" Type="http://schemas.openxmlformats.org/officeDocument/2006/relationships/image" Target="../media/image33.png"/><Relationship Id="rId14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18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4.png"/><Relationship Id="rId13" Type="http://schemas.openxmlformats.org/officeDocument/2006/relationships/image" Target="../media/image30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Relationship Id="rId15" Type="http://schemas.openxmlformats.org/officeDocument/2006/relationships/image" Target="../media/image25.png"/><Relationship Id="rId14" Type="http://schemas.openxmlformats.org/officeDocument/2006/relationships/image" Target="../media/image31.png"/><Relationship Id="rId17" Type="http://schemas.openxmlformats.org/officeDocument/2006/relationships/image" Target="../media/image36.png"/><Relationship Id="rId16" Type="http://schemas.openxmlformats.org/officeDocument/2006/relationships/image" Target="../media/image3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8" title="GERY.png"/>
          <p:cNvPicPr preferRelativeResize="0"/>
          <p:nvPr/>
        </p:nvPicPr>
        <p:blipFill rotWithShape="1">
          <a:blip r:embed="rId3">
            <a:alphaModFix/>
          </a:blip>
          <a:srcRect b="0" l="10851" r="10858" t="0"/>
          <a:stretch/>
        </p:blipFill>
        <p:spPr>
          <a:xfrm>
            <a:off x="7027925" y="36575"/>
            <a:ext cx="5712299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 title="Screenshot 2025-09-11 at 3.24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00" y="1089000"/>
            <a:ext cx="1781601" cy="246923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/>
        </p:nvSpPr>
        <p:spPr>
          <a:xfrm>
            <a:off x="2129500" y="3855250"/>
            <a:ext cx="295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JONATHAN SIMKHAI -WOMEN’S CONTEMPORARY, COUTURE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9" title="RODAR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625" y="1148863"/>
            <a:ext cx="1750576" cy="244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" title="RODARTE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8775" y="1134975"/>
            <a:ext cx="1781600" cy="24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 txBox="1"/>
          <p:nvPr/>
        </p:nvSpPr>
        <p:spPr>
          <a:xfrm>
            <a:off x="6799900" y="6258100"/>
            <a:ext cx="62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RODARTE - WOMEN’S CONTEMPORARY,  COUTURE OR OTHER RODARTE IMAGES LINKED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HERE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9" title="Screenshot 2025-11-24 at 8.45.21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76875" y="1089000"/>
            <a:ext cx="1849575" cy="2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 title="Screenshot 2025-11-24 at 8.46.19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3350" y="3783234"/>
            <a:ext cx="1781599" cy="2348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9" title="Screenshot 2025-11-24 at 8.46.59 A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78425" y="3817953"/>
            <a:ext cx="1781600" cy="227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9" title="Screenshot 2025-11-24 at 8.47.28 A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93500" y="3783225"/>
            <a:ext cx="1688896" cy="234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9" title="Screenshot 2025-11-24 at 8.48.48 AM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66475" y="1076277"/>
            <a:ext cx="1781599" cy="247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9" title="Screenshot 2025-11-24 at 8.50.32 AM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11950" y="1098781"/>
            <a:ext cx="1781600" cy="244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9" title="Screenshot 2025-11-24 at 8.51.06 A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4999" y="3855240"/>
            <a:ext cx="1688899" cy="233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 title="Screenshot 2025-11-24 at 8.52.33 AM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0124" y="7107274"/>
            <a:ext cx="1602476" cy="211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 title="Screenshot 2025-11-24 at 8.53.02 AM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66475" y="7129087"/>
            <a:ext cx="1584658" cy="20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/>
        </p:nvSpPr>
        <p:spPr>
          <a:xfrm>
            <a:off x="64000" y="9291900"/>
            <a:ext cx="50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CHRISTIAN SIRIANO - BRIDAL / COUTURE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9" title="Screenshot 2025-11-24 at 8.54.02 AM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38025" y="7299200"/>
            <a:ext cx="1321700" cy="17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 title="Screenshot 2025-11-24 at 8.54.23 AM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03387" y="7299199"/>
            <a:ext cx="1321700" cy="174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 title="Screenshot 2025-11-24 at 8.54.41 AM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46950" y="7273525"/>
            <a:ext cx="1357549" cy="17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 title="Screenshot 2025-11-24 at 8.55.31 AM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874000" y="7302366"/>
            <a:ext cx="1321700" cy="174325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/>
        </p:nvSpPr>
        <p:spPr>
          <a:xfrm>
            <a:off x="6635025" y="9092100"/>
            <a:ext cx="50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CAROLINE HAYDEN - BRIDAL / COUTURE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9" title="Screenshot 2025-11-24 at 8.58.32 AM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302513" y="7331025"/>
            <a:ext cx="1270875" cy="16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3030200" y="555425"/>
            <a:ext cx="26100" cy="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"/>
          <p:cNvSpPr txBox="1"/>
          <p:nvPr/>
        </p:nvSpPr>
        <p:spPr>
          <a:xfrm>
            <a:off x="604875" y="476925"/>
            <a:ext cx="50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 title="Screenshot 2025-11-24 at 8.59.37 AM.png"/>
          <p:cNvPicPr preferRelativeResize="0"/>
          <p:nvPr/>
        </p:nvPicPr>
        <p:blipFill rotWithShape="1">
          <a:blip r:embed="rId3">
            <a:alphaModFix/>
          </a:blip>
          <a:srcRect b="0" l="2669" r="2678" t="0"/>
          <a:stretch/>
        </p:blipFill>
        <p:spPr>
          <a:xfrm>
            <a:off x="221000" y="1089000"/>
            <a:ext cx="1781600" cy="246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286150" y="3534500"/>
            <a:ext cx="50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KATE MCDONALD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-WOMEN’S BRIDAL / COUTURE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0" title="Screenshot 2025-11-24 at 9.02.02 AM.png"/>
          <p:cNvPicPr preferRelativeResize="0"/>
          <p:nvPr/>
        </p:nvPicPr>
        <p:blipFill rotWithShape="1">
          <a:blip r:embed="rId4">
            <a:alphaModFix/>
          </a:blip>
          <a:srcRect b="0" l="377" r="377" t="0"/>
          <a:stretch/>
        </p:blipFill>
        <p:spPr>
          <a:xfrm>
            <a:off x="7124625" y="1148863"/>
            <a:ext cx="1750575" cy="244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 title="Screenshot 2025-11-24 at 9.02.24 AM.png"/>
          <p:cNvPicPr preferRelativeResize="0"/>
          <p:nvPr/>
        </p:nvPicPr>
        <p:blipFill rotWithShape="1">
          <a:blip r:embed="rId5">
            <a:alphaModFix/>
          </a:blip>
          <a:srcRect b="0" l="495" r="504" t="0"/>
          <a:stretch/>
        </p:blipFill>
        <p:spPr>
          <a:xfrm>
            <a:off x="8988775" y="1134975"/>
            <a:ext cx="1781599" cy="24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/>
        </p:nvSpPr>
        <p:spPr>
          <a:xfrm>
            <a:off x="6887150" y="3622600"/>
            <a:ext cx="62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JAMIE OKUMA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- WOMEN’S CONTEMPORARY OR STANDARD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0" title="Screenshot 2025-11-24 at 9.02.56 AM.png"/>
          <p:cNvPicPr preferRelativeResize="0"/>
          <p:nvPr/>
        </p:nvPicPr>
        <p:blipFill rotWithShape="1">
          <a:blip r:embed="rId6">
            <a:alphaModFix/>
          </a:blip>
          <a:srcRect b="2489" l="0" r="0" t="2489"/>
          <a:stretch/>
        </p:blipFill>
        <p:spPr>
          <a:xfrm>
            <a:off x="10976875" y="1089000"/>
            <a:ext cx="1849575" cy="244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 title="Screenshot 2025-11-24 at 9.00.01 AM.png"/>
          <p:cNvPicPr preferRelativeResize="0"/>
          <p:nvPr/>
        </p:nvPicPr>
        <p:blipFill rotWithShape="1">
          <a:blip r:embed="rId7">
            <a:alphaModFix/>
          </a:blip>
          <a:srcRect b="0" l="2480" r="2480" t="0"/>
          <a:stretch/>
        </p:blipFill>
        <p:spPr>
          <a:xfrm>
            <a:off x="2166475" y="1076277"/>
            <a:ext cx="1781600" cy="247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 title="Screenshot 2025-11-24 at 9.10.39 AM.png"/>
          <p:cNvPicPr preferRelativeResize="0"/>
          <p:nvPr/>
        </p:nvPicPr>
        <p:blipFill rotWithShape="1">
          <a:blip r:embed="rId8">
            <a:alphaModFix/>
          </a:blip>
          <a:srcRect b="2606" l="0" r="0" t="2606"/>
          <a:stretch/>
        </p:blipFill>
        <p:spPr>
          <a:xfrm>
            <a:off x="310549" y="7116024"/>
            <a:ext cx="1602476" cy="21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/>
        </p:nvSpPr>
        <p:spPr>
          <a:xfrm>
            <a:off x="116300" y="9206950"/>
            <a:ext cx="656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MADISON SAVILE - WOMEN’S CONTEMPORARY OR STANDARD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0" title="Screenshot 2025-11-24 at 9.05.52 AM.png"/>
          <p:cNvPicPr preferRelativeResize="0"/>
          <p:nvPr/>
        </p:nvPicPr>
        <p:blipFill rotWithShape="1">
          <a:blip r:embed="rId9">
            <a:alphaModFix/>
          </a:blip>
          <a:srcRect b="2453" l="0" r="0" t="2453"/>
          <a:stretch/>
        </p:blipFill>
        <p:spPr>
          <a:xfrm>
            <a:off x="7244939" y="7020033"/>
            <a:ext cx="1422751" cy="186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 title="Screenshot 2025-11-24 at 9.06.07 AM.png"/>
          <p:cNvPicPr preferRelativeResize="0"/>
          <p:nvPr/>
        </p:nvPicPr>
        <p:blipFill rotWithShape="1">
          <a:blip r:embed="rId10">
            <a:alphaModFix/>
          </a:blip>
          <a:srcRect b="2226" l="0" r="0" t="2226"/>
          <a:stretch/>
        </p:blipFill>
        <p:spPr>
          <a:xfrm>
            <a:off x="9218725" y="7004210"/>
            <a:ext cx="1422751" cy="188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 title="Screenshot 2025-11-24 at 9.06.23 AM.png"/>
          <p:cNvPicPr preferRelativeResize="0"/>
          <p:nvPr/>
        </p:nvPicPr>
        <p:blipFill rotWithShape="1">
          <a:blip r:embed="rId11">
            <a:alphaModFix/>
          </a:blip>
          <a:srcRect b="2865" l="0" r="0" t="2874"/>
          <a:stretch/>
        </p:blipFill>
        <p:spPr>
          <a:xfrm>
            <a:off x="10970124" y="6969025"/>
            <a:ext cx="1422750" cy="18720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/>
        </p:nvSpPr>
        <p:spPr>
          <a:xfrm>
            <a:off x="7244950" y="8930725"/>
            <a:ext cx="50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ZETAYE - WOMEN’S CONTEMPORARY OR STANDARD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0" title="Screenshot 2025-11-24 at 9.00.17 AM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11950" y="1106088"/>
            <a:ext cx="1849574" cy="243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 title="Screenshot 2025-11-24 at 9.03.44 A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94400" y="4128726"/>
            <a:ext cx="1523829" cy="21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 title="Screenshot 2025-11-24 at 9.04.24 AM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114875" y="4123745"/>
            <a:ext cx="1523824" cy="212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 title="Screenshot 2025-11-24 at 9.05.06 AM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035350" y="4098662"/>
            <a:ext cx="1584650" cy="217889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/>
        </p:nvSpPr>
        <p:spPr>
          <a:xfrm>
            <a:off x="6887150" y="6251950"/>
            <a:ext cx="62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DULCE BESTIA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- WOMEN’S CONTEMPORARY OR STANDARD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0" title="Screenshot 2025-11-24 at 9.07.53 AM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6512" y="4067950"/>
            <a:ext cx="1750575" cy="24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0" title="Screenshot 2025-11-24 at 9.08.20 AM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155000" y="4057088"/>
            <a:ext cx="1781599" cy="245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0" title="Screenshot 2025-11-24 at 9.11.02 AM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058988" y="7068207"/>
            <a:ext cx="1523825" cy="21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286150" y="6710725"/>
            <a:ext cx="50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TSAM - WOMEN’S CONTEMPORARY OR STANDARD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/>
        </p:nvSpPr>
        <p:spPr>
          <a:xfrm>
            <a:off x="286150" y="3534500"/>
            <a:ext cx="553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LE PEONY - WOMEN’S CONTEMPORARY OR STANDARD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1" title="Screenshot 2025-11-24 at 9.02.02 AM.png"/>
          <p:cNvPicPr preferRelativeResize="0"/>
          <p:nvPr/>
        </p:nvPicPr>
        <p:blipFill rotWithShape="1">
          <a:blip r:embed="rId3">
            <a:alphaModFix/>
          </a:blip>
          <a:srcRect b="0" l="377" r="377" t="0"/>
          <a:stretch/>
        </p:blipFill>
        <p:spPr>
          <a:xfrm>
            <a:off x="7124625" y="1148863"/>
            <a:ext cx="1750575" cy="244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 title="Screenshot 2025-11-24 at 9.02.24 AM.png"/>
          <p:cNvPicPr preferRelativeResize="0"/>
          <p:nvPr/>
        </p:nvPicPr>
        <p:blipFill rotWithShape="1">
          <a:blip r:embed="rId4">
            <a:alphaModFix/>
          </a:blip>
          <a:srcRect b="0" l="495" r="504" t="0"/>
          <a:stretch/>
        </p:blipFill>
        <p:spPr>
          <a:xfrm>
            <a:off x="8988775" y="1134975"/>
            <a:ext cx="1781599" cy="24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6887150" y="3622600"/>
            <a:ext cx="62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JAMIE OKUMA  - WOMEN’S CONTEMPORARY OR STANDARD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1" title="Screenshot 2025-11-24 at 9.02.56 AM.png"/>
          <p:cNvPicPr preferRelativeResize="0"/>
          <p:nvPr/>
        </p:nvPicPr>
        <p:blipFill rotWithShape="1">
          <a:blip r:embed="rId5">
            <a:alphaModFix/>
          </a:blip>
          <a:srcRect b="2489" l="0" r="0" t="2489"/>
          <a:stretch/>
        </p:blipFill>
        <p:spPr>
          <a:xfrm>
            <a:off x="10976875" y="1089000"/>
            <a:ext cx="1849575" cy="244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 title="Screenshot 2025-11-24 at 9.10.39 AM.png"/>
          <p:cNvPicPr preferRelativeResize="0"/>
          <p:nvPr/>
        </p:nvPicPr>
        <p:blipFill rotWithShape="1">
          <a:blip r:embed="rId6">
            <a:alphaModFix/>
          </a:blip>
          <a:srcRect b="2606" l="0" r="0" t="2606"/>
          <a:stretch/>
        </p:blipFill>
        <p:spPr>
          <a:xfrm>
            <a:off x="310549" y="7116024"/>
            <a:ext cx="1602476" cy="21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 txBox="1"/>
          <p:nvPr/>
        </p:nvSpPr>
        <p:spPr>
          <a:xfrm>
            <a:off x="116300" y="9206950"/>
            <a:ext cx="656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MADISON SAVILE - WOMEN’S CONTEMPORARY OR STANDARD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1" title="Screenshot 2025-11-24 at 9.05.52 AM.png"/>
          <p:cNvPicPr preferRelativeResize="0"/>
          <p:nvPr/>
        </p:nvPicPr>
        <p:blipFill rotWithShape="1">
          <a:blip r:embed="rId7">
            <a:alphaModFix/>
          </a:blip>
          <a:srcRect b="2453" l="0" r="0" t="2453"/>
          <a:stretch/>
        </p:blipFill>
        <p:spPr>
          <a:xfrm>
            <a:off x="7244939" y="7020033"/>
            <a:ext cx="1422751" cy="186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 title="Screenshot 2025-11-24 at 9.06.07 AM.png"/>
          <p:cNvPicPr preferRelativeResize="0"/>
          <p:nvPr/>
        </p:nvPicPr>
        <p:blipFill rotWithShape="1">
          <a:blip r:embed="rId8">
            <a:alphaModFix/>
          </a:blip>
          <a:srcRect b="2226" l="0" r="0" t="2226"/>
          <a:stretch/>
        </p:blipFill>
        <p:spPr>
          <a:xfrm>
            <a:off x="9218725" y="7004210"/>
            <a:ext cx="1422751" cy="188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 title="Screenshot 2025-11-24 at 9.06.23 AM.png"/>
          <p:cNvPicPr preferRelativeResize="0"/>
          <p:nvPr/>
        </p:nvPicPr>
        <p:blipFill rotWithShape="1">
          <a:blip r:embed="rId9">
            <a:alphaModFix/>
          </a:blip>
          <a:srcRect b="2865" l="0" r="0" t="2874"/>
          <a:stretch/>
        </p:blipFill>
        <p:spPr>
          <a:xfrm>
            <a:off x="10970124" y="6969025"/>
            <a:ext cx="1422750" cy="18720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 txBox="1"/>
          <p:nvPr/>
        </p:nvSpPr>
        <p:spPr>
          <a:xfrm>
            <a:off x="7244950" y="8930725"/>
            <a:ext cx="50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ZETAYE - WOMEN’S CONTEMPORARY OR STANDARD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1" title="Screenshot 2025-11-24 at 9.03.44 A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94400" y="4128726"/>
            <a:ext cx="1523829" cy="21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 title="Screenshot 2025-11-24 at 9.04.24 AM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14875" y="4123745"/>
            <a:ext cx="1523824" cy="212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 title="Screenshot 2025-11-24 at 9.05.06 AM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035350" y="4098662"/>
            <a:ext cx="1584650" cy="217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 txBox="1"/>
          <p:nvPr/>
        </p:nvSpPr>
        <p:spPr>
          <a:xfrm>
            <a:off x="6887150" y="6251950"/>
            <a:ext cx="62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DULCE BESTIA   - WOMEN’S CONTEMPORARY OR STANDARD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1" title="Screenshot 2025-11-24 at 9.07.53 A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6512" y="4067950"/>
            <a:ext cx="1750575" cy="24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 title="Screenshot 2025-11-24 at 9.08.20 AM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55000" y="4057088"/>
            <a:ext cx="1781599" cy="245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 title="Screenshot 2025-11-24 at 9.11.02 AM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58988" y="7068207"/>
            <a:ext cx="1523825" cy="21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1"/>
          <p:cNvSpPr txBox="1"/>
          <p:nvPr/>
        </p:nvSpPr>
        <p:spPr>
          <a:xfrm>
            <a:off x="286150" y="6710725"/>
            <a:ext cx="50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TSAM - WOMEN’S CONTEMPORARY OR STANDARD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1" title="Screenshot 2025-11-24 at 9.14.38 AM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67599" y="1118750"/>
            <a:ext cx="1735003" cy="24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 title="Screenshot 2025-11-24 at 9.15.35 AM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113449" y="1089325"/>
            <a:ext cx="1728054" cy="24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